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  <p:sldMasterId id="2147483816" r:id="rId2"/>
    <p:sldMasterId id="2147483828" r:id="rId3"/>
    <p:sldMasterId id="2147483840" r:id="rId4"/>
    <p:sldMasterId id="2147483852" r:id="rId5"/>
  </p:sldMasterIdLst>
  <p:sldIdLst>
    <p:sldId id="276" r:id="rId6"/>
    <p:sldId id="277" r:id="rId7"/>
    <p:sldId id="278" r:id="rId8"/>
    <p:sldId id="279" r:id="rId9"/>
    <p:sldId id="280" r:id="rId10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2076" y="-8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nb-NO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cat>
            <c:strRef>
              <c:f>[Book1]Sheet1!$D$9:$D$12</c:f>
              <c:strCache>
                <c:ptCount val="4"/>
                <c:pt idx="0">
                  <c:v>DUB</c:v>
                </c:pt>
                <c:pt idx="1">
                  <c:v>Darklite</c:v>
                </c:pt>
                <c:pt idx="2">
                  <c:v>ODD</c:v>
                </c:pt>
                <c:pt idx="3">
                  <c:v>Boozoholics</c:v>
                </c:pt>
              </c:strCache>
            </c:strRef>
          </c:cat>
          <c:val>
            <c:numRef>
              <c:f>[Book1]Sheet1!$E$9:$E$12</c:f>
              <c:numCache>
                <c:formatCode>General</c:formatCode>
                <c:ptCount val="4"/>
                <c:pt idx="0">
                  <c:v>2</c:v>
                </c:pt>
                <c:pt idx="1">
                  <c:v>5</c:v>
                </c:pt>
                <c:pt idx="2">
                  <c:v>25</c:v>
                </c:pt>
                <c:pt idx="3">
                  <c:v>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nb-NO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407917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6575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63913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649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8870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8503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179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4682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7585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12105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078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0739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04230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05630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25239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426" y="2895600"/>
            <a:ext cx="4572000" cy="13687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0" y="4743451"/>
            <a:ext cx="9144000" cy="21145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4714875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Date Placeholder 2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52426" y="457200"/>
            <a:ext cx="7680960" cy="2438399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431435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1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7680960" cy="47244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19" name="Slide Number Placeholder 1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70376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352426" y="4003302"/>
            <a:ext cx="4572000" cy="1178298"/>
          </a:xfrm>
        </p:spPr>
        <p:txBody>
          <a:bodyPr>
            <a:normAutofit/>
          </a:bodyPr>
          <a:lstStyle>
            <a:lvl1pPr marL="0" indent="0" algn="l">
              <a:buNone/>
              <a:defRPr sz="2000" b="0" i="1" cap="none" spc="120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-4439" y="182880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itle 13"/>
          <p:cNvSpPr>
            <a:spLocks noGrp="1"/>
          </p:cNvSpPr>
          <p:nvPr>
            <p:ph type="title"/>
          </p:nvPr>
        </p:nvSpPr>
        <p:spPr>
          <a:xfrm>
            <a:off x="354366" y="1990078"/>
            <a:ext cx="8439912" cy="1984248"/>
          </a:xfrm>
        </p:spPr>
        <p:txBody>
          <a:bodyPr>
            <a:noAutofit/>
          </a:bodyPr>
          <a:lstStyle>
            <a:lvl1pPr>
              <a:defRPr kumimoji="0" lang="en-US" sz="6000" b="1" i="0" u="none" strike="noStrike" kern="1200" cap="none" spc="0" normalizeH="0" baseline="0" noProof="0" dirty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9598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901184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1463040"/>
            <a:ext cx="3886200" cy="428853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7" name="Title 2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5" name="Slide Number Placeholder 24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6" name="Footer Placeholder 25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54055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8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5"/>
          </p:nvPr>
        </p:nvSpPr>
        <p:spPr>
          <a:xfrm>
            <a:off x="4900613" y="1463040"/>
            <a:ext cx="3886200" cy="509587"/>
          </a:xfrm>
        </p:spPr>
        <p:txBody>
          <a:bodyPr>
            <a:normAutofit/>
          </a:bodyPr>
          <a:lstStyle>
            <a:lvl1pPr marL="0" indent="0">
              <a:buNone/>
              <a:defRPr sz="2000" b="0" i="1" spc="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Content Placeholder 11"/>
          <p:cNvSpPr>
            <a:spLocks noGrp="1"/>
          </p:cNvSpPr>
          <p:nvPr>
            <p:ph sz="quarter" idx="14"/>
          </p:nvPr>
        </p:nvSpPr>
        <p:spPr>
          <a:xfrm>
            <a:off x="4900613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8" name="Content Placeholder 30"/>
          <p:cNvSpPr>
            <a:spLocks noGrp="1"/>
          </p:cNvSpPr>
          <p:nvPr>
            <p:ph sz="quarter" idx="13"/>
          </p:nvPr>
        </p:nvSpPr>
        <p:spPr>
          <a:xfrm>
            <a:off x="352426" y="2011680"/>
            <a:ext cx="3886200" cy="3736848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Date Placeholder 19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4" name="Slide Number Placeholder 23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8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53990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15" name="Titl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44474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803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09783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itle 2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426" y="1463040"/>
            <a:ext cx="3381375" cy="3967162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 b="0" i="1" spc="0" baseline="0">
                <a:solidFill>
                  <a:schemeClr val="tx2"/>
                </a:solidFill>
                <a:latin typeface="+mn-lt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Content Placeholder 11"/>
          <p:cNvSpPr>
            <a:spLocks noGrp="1"/>
          </p:cNvSpPr>
          <p:nvPr>
            <p:ph sz="quarter" idx="14"/>
          </p:nvPr>
        </p:nvSpPr>
        <p:spPr>
          <a:xfrm>
            <a:off x="4105275" y="1463040"/>
            <a:ext cx="4681538" cy="3968496"/>
          </a:xfrm>
        </p:spPr>
        <p:txBody>
          <a:bodyPr>
            <a:normAutofit/>
          </a:bodyPr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7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512856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229224" y="0"/>
            <a:ext cx="3914775" cy="5657850"/>
          </a:xfrm>
        </p:spPr>
        <p:txBody>
          <a:bodyPr anchor="ctr" anchorCtr="0"/>
          <a:lstStyle>
            <a:lvl1pPr marL="0" indent="0" algn="ctr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13"/>
          </p:nvPr>
        </p:nvSpPr>
        <p:spPr>
          <a:xfrm>
            <a:off x="352426" y="1600199"/>
            <a:ext cx="4572000" cy="3593237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spcBef>
                <a:spcPts val="0"/>
              </a:spcBef>
              <a:buNone/>
              <a:defRPr sz="1600" i="1">
                <a:solidFill>
                  <a:schemeClr val="tx1"/>
                </a:solidFill>
              </a:defRPr>
            </a:lvl1pPr>
            <a:lvl2pPr marL="171450" indent="1588">
              <a:buNone/>
              <a:defRPr>
                <a:solidFill>
                  <a:schemeClr val="bg2"/>
                </a:solidFill>
              </a:defRPr>
            </a:lvl2pPr>
            <a:lvl3pPr marL="344488" indent="6350">
              <a:buNone/>
              <a:defRPr>
                <a:solidFill>
                  <a:schemeClr val="bg2"/>
                </a:solidFill>
              </a:defRPr>
            </a:lvl3pPr>
            <a:lvl4pPr marL="515938" indent="3175">
              <a:buNone/>
              <a:defRPr>
                <a:solidFill>
                  <a:schemeClr val="bg2"/>
                </a:solidFill>
              </a:defRPr>
            </a:lvl4pPr>
            <a:lvl5pPr marL="688975" indent="-1588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5734050"/>
            <a:ext cx="9144000" cy="1123950"/>
          </a:xfrm>
          <a:prstGeom prst="rect">
            <a:avLst/>
          </a:prstGeom>
          <a:solidFill>
            <a:schemeClr val="accent5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0" y="5695950"/>
            <a:ext cx="9144000" cy="158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le Placeholder 1"/>
          <p:cNvSpPr>
            <a:spLocks noGrp="1"/>
          </p:cNvSpPr>
          <p:nvPr>
            <p:ph type="title"/>
          </p:nvPr>
        </p:nvSpPr>
        <p:spPr>
          <a:xfrm>
            <a:off x="352425" y="275208"/>
            <a:ext cx="4572000" cy="1324992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0" name="Slide Number Placeholder 1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300836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08049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83803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78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12497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73155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2245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60747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966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69521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6176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59122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9008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8007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3945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429064" y="3337560"/>
            <a:ext cx="6480048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433050" y="1544812"/>
            <a:ext cx="6480048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15132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5084371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6105525" y="0"/>
            <a:ext cx="3038475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83837"/>
            <a:ext cx="66294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485800"/>
            <a:ext cx="66294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2305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7200" y="1600200"/>
            <a:ext cx="36576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3296761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86400"/>
            <a:ext cx="4040188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5486400"/>
            <a:ext cx="4041775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516912"/>
            <a:ext cx="404018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516912"/>
            <a:ext cx="4041775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6312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233780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7470648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112142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232173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85528"/>
            <a:ext cx="32004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214424"/>
            <a:ext cx="27432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70866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6448" y="6422064"/>
            <a:ext cx="762000" cy="365125"/>
          </a:xfrm>
        </p:spPr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65869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56732" y="1705709"/>
            <a:ext cx="3053868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65628" y="1019907"/>
            <a:ext cx="41148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56734" y="2998765"/>
            <a:ext cx="3053866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22064"/>
            <a:ext cx="2133600" cy="365125"/>
          </a:xfrm>
        </p:spPr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80013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5739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76930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262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94126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65490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0013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B982CDE-64BA-40FB-A2C5-6E50030DC314}" type="datetimeFigureOut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23EEDA9-C4ED-4691-8708-78AA605F28A8}" type="slidenum">
              <a:rPr lang="nb-NO" smtClean="0">
                <a:solidFill>
                  <a:prstClr val="white">
                    <a:shade val="50000"/>
                  </a:prstClr>
                </a:solidFill>
              </a:rPr>
              <a:pPr/>
              <a:t>‹#›</a:t>
            </a:fld>
            <a:endParaRPr lang="nb-NO">
              <a:solidFill>
                <a:prstClr val="white">
                  <a:shade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653788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0B982CDE-64BA-40FB-A2C5-6E50030DC314}" type="datetimeFigureOut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09.02.2013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E23EEDA9-C4ED-4691-8708-78AA605F28A8}" type="slidenum">
              <a:rPr lang="nb-NO" smtClean="0">
                <a:solidFill>
                  <a:srgbClr val="9E8E5C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nb-NO">
              <a:solidFill>
                <a:srgbClr val="9E8E5C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102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426" y="228600"/>
            <a:ext cx="7680960" cy="1066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426" y="1463040"/>
            <a:ext cx="7680960" cy="4343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426" y="6543676"/>
            <a:ext cx="146685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0B982CDE-64BA-40FB-A2C5-6E50030DC314}" type="datetimeFigureOut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09.02.2013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09749" y="6543676"/>
            <a:ext cx="4086225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="1" i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6700" y="6543676"/>
            <a:ext cx="876300" cy="2476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="1">
                <a:solidFill>
                  <a:schemeClr val="tx1">
                    <a:alpha val="65000"/>
                  </a:schemeClr>
                </a:solidFill>
              </a:defRPr>
            </a:lvl1pPr>
          </a:lstStyle>
          <a:p>
            <a:fld id="{E23EEDA9-C4ED-4691-8708-78AA605F28A8}" type="slidenum">
              <a:rPr lang="nb-NO" smtClean="0">
                <a:solidFill>
                  <a:srgbClr val="FFFFFF">
                    <a:alpha val="65000"/>
                  </a:srgbClr>
                </a:solidFill>
              </a:rPr>
              <a:pPr/>
              <a:t>‹#›</a:t>
            </a:fld>
            <a:endParaRPr lang="nb-NO">
              <a:solidFill>
                <a:srgbClr val="FFFFFF">
                  <a:alpha val="6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86954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914400" rtl="0" eaLnBrk="1" latinLnBrk="0" hangingPunct="1">
        <a:spcBef>
          <a:spcPts val="400"/>
        </a:spcBef>
        <a:buNone/>
        <a:defRPr sz="4000" b="0" kern="1200" cap="none" spc="0" baseline="0">
          <a:solidFill>
            <a:schemeClr val="tx1"/>
          </a:solidFill>
          <a:latin typeface="+mj-lt"/>
          <a:ea typeface="+mj-ea"/>
          <a:cs typeface="Tunga" pitchFamily="2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0"/>
        </a:spcAft>
        <a:buClr>
          <a:schemeClr val="accent5"/>
        </a:buClr>
        <a:buFont typeface="Arial" pitchFamily="34" charset="0"/>
        <a:buNone/>
        <a:defRPr sz="1800" b="0" i="0" kern="1200" cap="none" spc="30" baseline="0">
          <a:solidFill>
            <a:schemeClr val="tx1"/>
          </a:solidFill>
          <a:latin typeface="+mn-lt"/>
          <a:ea typeface="+mn-ea"/>
          <a:cs typeface="Tahoma" pitchFamily="34" charset="0"/>
        </a:defRPr>
      </a:lvl1pPr>
      <a:lvl2pPr marL="171450" indent="-17145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2pPr>
      <a:lvl3pPr marL="344488" indent="-165100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3pPr>
      <a:lvl4pPr marL="517525" indent="-169863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4pPr>
      <a:lvl5pPr marL="688975" indent="-173038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Tahoma" pitchFamily="34" charset="0"/>
        </a:defRPr>
      </a:lvl5pPr>
      <a:lvl6pPr marL="868680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243584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408176" indent="-173736" algn="l" defTabSz="914400" rtl="0" eaLnBrk="1" latinLnBrk="0" hangingPunct="1">
        <a:spcBef>
          <a:spcPts val="6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B982CDE-64BA-40FB-A2C5-6E50030DC314}" type="datetimeFigureOut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09.02.2013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E23EEDA9-C4ED-4691-8708-78AA605F28A8}" type="slidenum">
              <a:rPr lang="nb-NO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nb-NO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7913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/>
          <p:cNvSpPr>
            <a:spLocks/>
          </p:cNvSpPr>
          <p:nvPr/>
        </p:nvSpPr>
        <p:spPr bwMode="auto">
          <a:xfrm>
            <a:off x="0" y="4752126"/>
            <a:ext cx="9144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7315200" y="0"/>
            <a:ext cx="18288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422064"/>
            <a:ext cx="21336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0B982CDE-64BA-40FB-A2C5-6E50030DC314}" type="datetimeFigureOut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09.02.2013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3124200" y="6422064"/>
            <a:ext cx="28956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422064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E23EEDA9-C4ED-4691-8708-78AA605F28A8}" type="slidenum">
              <a:rPr lang="nb-NO" smtClean="0">
                <a:solidFill>
                  <a:srgbClr val="D4D2D0">
                    <a:shade val="50000"/>
                  </a:srgbClr>
                </a:solidFill>
              </a:rPr>
              <a:pPr/>
              <a:t>‹#›</a:t>
            </a:fld>
            <a:endParaRPr lang="nb-NO">
              <a:solidFill>
                <a:srgbClr val="D4D2D0">
                  <a:shade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26180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ight Arrow 5"/>
          <p:cNvSpPr/>
          <p:nvPr/>
        </p:nvSpPr>
        <p:spPr>
          <a:xfrm>
            <a:off x="-1332656" y="2708920"/>
            <a:ext cx="1080120" cy="64807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-1378772" y="3717032"/>
            <a:ext cx="1080120" cy="64807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-1476672" y="1412776"/>
            <a:ext cx="1080120" cy="648072"/>
          </a:xfrm>
          <a:prstGeom prst="rightArrow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>
              <a:solidFill>
                <a:prstClr val="white"/>
              </a:solidFill>
            </a:endParaRPr>
          </a:p>
        </p:txBody>
      </p:sp>
      <p:pic>
        <p:nvPicPr>
          <p:cNvPr id="4" name="PowerPointless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628800" y="-132352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852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repeatCount="indefinite" accel="50000" decel="50000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3.7037E-7 L 0.62396 3.7037E-7 C 0.90399 3.7037E-7 1.24809 0.00278 1.24809 0.00509 L 1.24809 0.01018 " pathEditMode="relative" rAng="0" ptsTypes="FfFF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96" y="50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1.94444E-6 3.7037E-7 L 0.62396 3.7037E-7 C 0.90399 3.7037E-7 1.24809 0.00278 1.24809 0.00509 L 1.24809 0.01018 " pathEditMode="relative" rAng="0" ptsTypes="FfFF">
                                      <p:cBhvr>
                                        <p:cTn id="8" dur="2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96" y="50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0" presetClass="path" presetSubtype="0" repeatCount="indefinite" accel="50000" decel="50000" fill="hold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0.00399 -0.00532 L 0.61996 -0.00532 C 0.9 -0.00532 1.2441 -0.00255 1.2441 -0.00023 L 1.2441 0.00486 " pathEditMode="relative" rAng="0" ptsTypes="FfFF">
                                      <p:cBhvr>
                                        <p:cTn id="10" dur="23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2396" y="509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5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6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229773" y="2967335"/>
            <a:ext cx="66844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all" dirty="0" err="1" smtClean="0">
                <a:ln w="9000" cmpd="sng">
                  <a:solidFill>
                    <a:srgbClr val="AEAFA9">
                      <a:shade val="50000"/>
                      <a:satMod val="120000"/>
                    </a:srgbClr>
                  </a:solidFill>
                  <a:prstDash val="solid"/>
                </a:ln>
                <a:gradFill>
                  <a:gsLst>
                    <a:gs pos="0">
                      <a:srgbClr val="AEAFA9">
                        <a:shade val="20000"/>
                        <a:satMod val="245000"/>
                      </a:srgbClr>
                    </a:gs>
                    <a:gs pos="43000">
                      <a:srgbClr val="AEAFA9">
                        <a:satMod val="255000"/>
                      </a:srgbClr>
                    </a:gs>
                    <a:gs pos="48000">
                      <a:srgbClr val="AEAFA9">
                        <a:shade val="85000"/>
                        <a:satMod val="255000"/>
                      </a:srgbClr>
                    </a:gs>
                    <a:gs pos="100000">
                      <a:srgbClr val="AEAFA9">
                        <a:shade val="20000"/>
                        <a:satMod val="245000"/>
                      </a:srgb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Powerpointless</a:t>
            </a:r>
            <a:endParaRPr lang="en-US" sz="5400" b="1" cap="all" dirty="0">
              <a:ln w="9000" cmpd="sng">
                <a:solidFill>
                  <a:srgbClr val="AEAFA9">
                    <a:shade val="50000"/>
                    <a:satMod val="120000"/>
                  </a:srgbClr>
                </a:solidFill>
                <a:prstDash val="solid"/>
              </a:ln>
              <a:gradFill>
                <a:gsLst>
                  <a:gs pos="0">
                    <a:srgbClr val="AEAFA9">
                      <a:shade val="20000"/>
                      <a:satMod val="245000"/>
                    </a:srgbClr>
                  </a:gs>
                  <a:gs pos="43000">
                    <a:srgbClr val="AEAFA9">
                      <a:satMod val="255000"/>
                    </a:srgbClr>
                  </a:gs>
                  <a:gs pos="48000">
                    <a:srgbClr val="AEAFA9">
                      <a:shade val="85000"/>
                      <a:satMod val="255000"/>
                    </a:srgbClr>
                  </a:gs>
                  <a:gs pos="100000">
                    <a:srgbClr val="AEAFA9">
                      <a:shade val="20000"/>
                      <a:satMod val="245000"/>
                    </a:srgb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87090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mph" presetSubtype="0" repeatCount="5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5" dur="25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71208" y="2967335"/>
            <a:ext cx="58015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24500" cmpd="dbl">
                  <a:solidFill>
                    <a:srgbClr val="F7BD40">
                      <a:shade val="85000"/>
                      <a:satMod val="155000"/>
                    </a:srgbClr>
                  </a:solidFill>
                  <a:prstDash val="solid"/>
                  <a:miter lim="800000"/>
                </a:ln>
                <a:gradFill>
                  <a:gsLst>
                    <a:gs pos="10000">
                      <a:srgbClr val="F7BD40">
                        <a:tint val="10000"/>
                        <a:satMod val="155000"/>
                      </a:srgbClr>
                    </a:gs>
                    <a:gs pos="60000">
                      <a:srgbClr val="F7BD40">
                        <a:tint val="30000"/>
                        <a:satMod val="155000"/>
                      </a:srgbClr>
                    </a:gs>
                    <a:gs pos="100000">
                      <a:srgbClr val="F7BD40">
                        <a:tint val="73000"/>
                        <a:satMod val="155000"/>
                      </a:srgbClr>
                    </a:gs>
                  </a:gsLst>
                  <a:lin ang="5400000"/>
                </a:gra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ODD Demo Design</a:t>
            </a:r>
            <a:endParaRPr lang="en-US" sz="5400" b="1" dirty="0">
              <a:ln w="24500" cmpd="dbl">
                <a:solidFill>
                  <a:srgbClr val="F7BD40">
                    <a:shade val="85000"/>
                    <a:satMod val="155000"/>
                  </a:srgbClr>
                </a:solidFill>
                <a:prstDash val="solid"/>
                <a:miter lim="800000"/>
              </a:ln>
              <a:gradFill>
                <a:gsLst>
                  <a:gs pos="10000">
                    <a:srgbClr val="F7BD40">
                      <a:tint val="10000"/>
                      <a:satMod val="155000"/>
                    </a:srgbClr>
                  </a:gs>
                  <a:gs pos="60000">
                    <a:srgbClr val="F7BD40">
                      <a:tint val="30000"/>
                      <a:satMod val="155000"/>
                    </a:srgbClr>
                  </a:gs>
                  <a:gs pos="100000">
                    <a:srgbClr val="F7BD40">
                      <a:tint val="73000"/>
                      <a:satMod val="155000"/>
                    </a:srgbClr>
                  </a:gs>
                </a:gsLst>
                <a:lin ang="5400000"/>
              </a:gra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195736" y="3890665"/>
            <a:ext cx="451117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tr0nders0DD</a:t>
            </a:r>
          </a:p>
        </p:txBody>
      </p:sp>
      <p:sp>
        <p:nvSpPr>
          <p:cNvPr id="7" name="Rectangle 6"/>
          <p:cNvSpPr/>
          <p:nvPr/>
        </p:nvSpPr>
        <p:spPr>
          <a:xfrm>
            <a:off x="3376348" y="4813995"/>
            <a:ext cx="21499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lf0DD</a:t>
            </a:r>
          </a:p>
        </p:txBody>
      </p:sp>
      <p:sp>
        <p:nvSpPr>
          <p:cNvPr id="8" name="Rectangle 7"/>
          <p:cNvSpPr/>
          <p:nvPr/>
        </p:nvSpPr>
        <p:spPr>
          <a:xfrm>
            <a:off x="2856169" y="5729385"/>
            <a:ext cx="352692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l0DDeb0lt</a:t>
            </a:r>
          </a:p>
        </p:txBody>
      </p:sp>
    </p:spTree>
    <p:extLst>
      <p:ext uri="{BB962C8B-B14F-4D97-AF65-F5344CB8AC3E}">
        <p14:creationId xmlns:p14="http://schemas.microsoft.com/office/powerpoint/2010/main" val="12803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indefinite" fill="hold" grpId="0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6405356"/>
              </p:ext>
            </p:extLst>
          </p:nvPr>
        </p:nvGraphicFramePr>
        <p:xfrm>
          <a:off x="1475656" y="1772816"/>
          <a:ext cx="6984776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7610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1000"/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3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2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" dur="1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1000"/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1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4" categoryIdx="0" bldStep="category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3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6" dur="1000"/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Chart bld="category"/>
        </p:bldSub>
      </p:bldGraphic>
      <p:bldGraphic spid="4" grpId="1">
        <p:bldSub>
          <a:bldChart bld="category"/>
        </p:bldSub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187624" y="836712"/>
            <a:ext cx="7035180" cy="3770263"/>
          </a:xfrm>
          <a:prstGeom prst="rect">
            <a:avLst/>
          </a:prstGeom>
          <a:noFill/>
          <a:scene3d>
            <a:camera prst="perspectiveContrastingRightFacing"/>
            <a:lightRig rig="threePt" dir="t"/>
          </a:scene3d>
          <a:sp3d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23900" b="1" cap="all" dirty="0" smtClean="0">
                <a:ln w="0"/>
                <a:gradFill flip="none">
                  <a:gsLst>
                    <a:gs pos="0">
                      <a:srgbClr val="6EA0B0">
                        <a:tint val="75000"/>
                        <a:shade val="75000"/>
                        <a:satMod val="170000"/>
                      </a:srgbClr>
                    </a:gs>
                    <a:gs pos="49000">
                      <a:srgbClr val="6EA0B0">
                        <a:tint val="88000"/>
                        <a:shade val="65000"/>
                        <a:satMod val="172000"/>
                      </a:srgbClr>
                    </a:gs>
                    <a:gs pos="50000">
                      <a:srgbClr val="6EA0B0">
                        <a:shade val="65000"/>
                        <a:satMod val="130000"/>
                      </a:srgbClr>
                    </a:gs>
                    <a:gs pos="92000">
                      <a:srgbClr val="6EA0B0">
                        <a:shade val="50000"/>
                        <a:satMod val="120000"/>
                      </a:srgbClr>
                    </a:gs>
                    <a:gs pos="100000">
                      <a:srgbClr val="6EA0B0">
                        <a:shade val="48000"/>
                        <a:satMod val="120000"/>
                      </a:srgb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FIN</a:t>
            </a:r>
            <a:endParaRPr lang="en-US" sz="23900" b="1" cap="all" dirty="0">
              <a:ln w="0"/>
              <a:gradFill flip="none">
                <a:gsLst>
                  <a:gs pos="0">
                    <a:srgbClr val="6EA0B0">
                      <a:tint val="75000"/>
                      <a:shade val="75000"/>
                      <a:satMod val="170000"/>
                    </a:srgbClr>
                  </a:gs>
                  <a:gs pos="49000">
                    <a:srgbClr val="6EA0B0">
                      <a:tint val="88000"/>
                      <a:shade val="65000"/>
                      <a:satMod val="172000"/>
                    </a:srgbClr>
                  </a:gs>
                  <a:gs pos="50000">
                    <a:srgbClr val="6EA0B0">
                      <a:shade val="65000"/>
                      <a:satMod val="130000"/>
                    </a:srgbClr>
                  </a:gs>
                  <a:gs pos="92000">
                    <a:srgbClr val="6EA0B0">
                      <a:shade val="50000"/>
                      <a:satMod val="120000"/>
                    </a:srgbClr>
                  </a:gs>
                  <a:gs pos="100000">
                    <a:srgbClr val="6EA0B0">
                      <a:shade val="48000"/>
                      <a:satMod val="120000"/>
                    </a:srgb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07504" y="5589240"/>
            <a:ext cx="887935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 err="1" smtClean="0">
                <a:ln w="11430"/>
                <a:gradFill>
                  <a:gsLst>
                    <a:gs pos="0">
                      <a:srgbClr val="CCAF0A">
                        <a:tint val="70000"/>
                        <a:satMod val="245000"/>
                      </a:srgbClr>
                    </a:gs>
                    <a:gs pos="75000">
                      <a:srgbClr val="CCAF0A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CAF0A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Det</a:t>
            </a:r>
            <a:r>
              <a:rPr lang="en-US" sz="5400" b="1" dirty="0" smtClean="0">
                <a:ln w="11430"/>
                <a:gradFill>
                  <a:gsLst>
                    <a:gs pos="0">
                      <a:srgbClr val="CCAF0A">
                        <a:tint val="70000"/>
                        <a:satMod val="245000"/>
                      </a:srgbClr>
                    </a:gs>
                    <a:gs pos="75000">
                      <a:srgbClr val="CCAF0A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CAF0A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rgbClr val="CCAF0A">
                        <a:tint val="70000"/>
                        <a:satMod val="245000"/>
                      </a:srgbClr>
                    </a:gs>
                    <a:gs pos="75000">
                      <a:srgbClr val="CCAF0A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CAF0A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var</a:t>
            </a:r>
            <a:r>
              <a:rPr lang="en-US" sz="5400" b="1" dirty="0" smtClean="0">
                <a:ln w="11430"/>
                <a:gradFill>
                  <a:gsLst>
                    <a:gs pos="0">
                      <a:srgbClr val="CCAF0A">
                        <a:tint val="70000"/>
                        <a:satMod val="245000"/>
                      </a:srgbClr>
                    </a:gs>
                    <a:gs pos="75000">
                      <a:srgbClr val="CCAF0A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CAF0A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</a:t>
            </a:r>
            <a:r>
              <a:rPr lang="en-US" sz="5400" b="1" dirty="0" err="1" smtClean="0">
                <a:ln w="11430"/>
                <a:gradFill>
                  <a:gsLst>
                    <a:gs pos="0">
                      <a:srgbClr val="CCAF0A">
                        <a:tint val="70000"/>
                        <a:satMod val="245000"/>
                      </a:srgbClr>
                    </a:gs>
                    <a:gs pos="75000">
                      <a:srgbClr val="CCAF0A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CAF0A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jaggu</a:t>
            </a:r>
            <a:r>
              <a:rPr lang="en-US" sz="5400" b="1" dirty="0" smtClean="0">
                <a:ln w="11430"/>
                <a:gradFill>
                  <a:gsLst>
                    <a:gs pos="0">
                      <a:srgbClr val="CCAF0A">
                        <a:tint val="70000"/>
                        <a:satMod val="245000"/>
                      </a:srgbClr>
                    </a:gs>
                    <a:gs pos="75000">
                      <a:srgbClr val="CCAF0A">
                        <a:tint val="90000"/>
                        <a:shade val="60000"/>
                        <a:satMod val="240000"/>
                      </a:srgbClr>
                    </a:gs>
                    <a:gs pos="100000">
                      <a:srgbClr val="CCAF0A">
                        <a:tint val="100000"/>
                        <a:shade val="50000"/>
                        <a:satMod val="240000"/>
                      </a:srgb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en fin demo!</a:t>
            </a:r>
            <a:endParaRPr lang="en-US" sz="5400" b="1" dirty="0">
              <a:ln w="11430"/>
              <a:gradFill>
                <a:gsLst>
                  <a:gs pos="0">
                    <a:srgbClr val="CCAF0A">
                      <a:tint val="70000"/>
                      <a:satMod val="245000"/>
                    </a:srgbClr>
                  </a:gs>
                  <a:gs pos="75000">
                    <a:srgbClr val="CCAF0A">
                      <a:tint val="90000"/>
                      <a:shade val="60000"/>
                      <a:satMod val="240000"/>
                    </a:srgbClr>
                  </a:gs>
                  <a:gs pos="100000">
                    <a:srgbClr val="CCAF0A">
                      <a:tint val="100000"/>
                      <a:shade val="50000"/>
                      <a:satMod val="240000"/>
                    </a:srgb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0446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repeatCount="3000" fill="remove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3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50" fill="hold">
                                          <p:stCondLst>
                                            <p:cond delay="1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50" fill="hold">
                                          <p:stCondLst>
                                            <p:cond delay="3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5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  <p:bldP spid="6" grpId="0" build="allAtOnce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outure">
  <a:themeElements>
    <a:clrScheme name="Couture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Black Tie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outure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ylar">
  <a:themeElements>
    <a:clrScheme name="Mylar">
      <a:dk1>
        <a:srgbClr val="000000"/>
      </a:dk1>
      <a:lt1>
        <a:srgbClr val="FFFFFF"/>
      </a:lt1>
      <a:dk2>
        <a:srgbClr val="656162"/>
      </a:dk2>
      <a:lt2>
        <a:srgbClr val="E0DACC"/>
      </a:lt2>
      <a:accent1>
        <a:srgbClr val="4A5A7A"/>
      </a:accent1>
      <a:accent2>
        <a:srgbClr val="F7BD40"/>
      </a:accent2>
      <a:accent3>
        <a:srgbClr val="975C00"/>
      </a:accent3>
      <a:accent4>
        <a:srgbClr val="754D41"/>
      </a:accent4>
      <a:accent5>
        <a:srgbClr val="838995"/>
      </a:accent5>
      <a:accent6>
        <a:srgbClr val="687B66"/>
      </a:accent6>
      <a:hlink>
        <a:srgbClr val="B5740B"/>
      </a:hlink>
      <a:folHlink>
        <a:srgbClr val="7483A0"/>
      </a:folHlink>
    </a:clrScheme>
    <a:fontScheme name="Mylar">
      <a:maj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华文楷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ylar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50800" dist="25400" dir="13500000">
              <a:srgbClr val="000000">
                <a:alpha val="75000"/>
              </a:srgbClr>
            </a:innerShdw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25400" h="508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tint val="100000"/>
                <a:shade val="30000"/>
                <a:alpha val="100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lumMod val="80000"/>
              </a:schemeClr>
              <a:schemeClr val="phClr">
                <a:tint val="50000"/>
                <a:lumMod val="1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chnic">
  <a:themeElements>
    <a:clrScheme name="Technic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chnic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Winter</Template>
  <TotalTime>4271</TotalTime>
  <Words>15</Words>
  <Application>Microsoft Office PowerPoint</Application>
  <PresentationFormat>On-screen Show (4:3)</PresentationFormat>
  <Paragraphs>7</Paragraphs>
  <Slides>5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Apex</vt:lpstr>
      <vt:lpstr>Couture</vt:lpstr>
      <vt:lpstr>Mylar</vt:lpstr>
      <vt:lpstr>Slipstream</vt:lpstr>
      <vt:lpstr>Technic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Mia</dc:creator>
  <cp:lastModifiedBy>Mia</cp:lastModifiedBy>
  <cp:revision>15</cp:revision>
  <dcterms:created xsi:type="dcterms:W3CDTF">2013-02-09T20:20:24Z</dcterms:created>
  <dcterms:modified xsi:type="dcterms:W3CDTF">2013-02-12T19:48:38Z</dcterms:modified>
</cp:coreProperties>
</file>